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1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725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pagenumber: true
---
分层的硬件方法理论上应当比软件管理方法提供更好的性能，然而，缓存冲突
我们探索了两种技术：
- 静态：在页面分配时避免页面之间的冲突。
- 动态：依靠监视内存访问来区分热页和冷页。
我们已经在Intel Optane机器的Linux内核中实现了这些技术，该机器的系统称为Johnny Cache (JC)。 
本文的一个令人惊讶的结论是，缓存可以通过在页面分配时最小化冲突来提供接近最优的性能，而不需要任何访问监控或动态页面重新映射。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//软件方法即让PMEM和DRAM平级， 硬件方法即让PMEM和DRAM垂直分层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</Words>
  <Application>Microsoft Office PowerPoint</Application>
  <PresentationFormat>宽屏</PresentationFormat>
  <Paragraphs>18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子淇 柳</cp:lastModifiedBy>
  <cp:revision>1</cp:revision>
  <dcterms:created xsi:type="dcterms:W3CDTF">2023-12-14T02:42:14Z</dcterms:created>
  <dcterms:modified xsi:type="dcterms:W3CDTF">2024-06-25T09:04:05Z</dcterms:modified>
</cp:coreProperties>
</file>